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0" r:id="rId4"/>
    <p:sldId id="258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8" d="100"/>
          <a:sy n="78" d="100"/>
        </p:scale>
        <p:origin x="18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AFA9-59ED-41AB-A14C-419298A7A027}" type="datetimeFigureOut">
              <a:rPr lang="en-US" smtClean="0"/>
              <a:t>3/25/2017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7A9C1-E221-4D62-A1BB-3058E0F50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915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AFA9-59ED-41AB-A14C-419298A7A027}" type="datetimeFigureOut">
              <a:rPr lang="en-US" smtClean="0"/>
              <a:t>3/25/2017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7A9C1-E221-4D62-A1BB-3058E0F50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9853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AFA9-59ED-41AB-A14C-419298A7A027}" type="datetimeFigureOut">
              <a:rPr lang="en-US" smtClean="0"/>
              <a:t>3/25/2017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7A9C1-E221-4D62-A1BB-3058E0F50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70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AFA9-59ED-41AB-A14C-419298A7A027}" type="datetimeFigureOut">
              <a:rPr lang="en-US" smtClean="0"/>
              <a:t>3/25/2017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7A9C1-E221-4D62-A1BB-3058E0F50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078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AFA9-59ED-41AB-A14C-419298A7A027}" type="datetimeFigureOut">
              <a:rPr lang="en-US" smtClean="0"/>
              <a:t>3/25/2017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7A9C1-E221-4D62-A1BB-3058E0F50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447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AFA9-59ED-41AB-A14C-419298A7A027}" type="datetimeFigureOut">
              <a:rPr lang="en-US" smtClean="0"/>
              <a:t>3/25/2017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7A9C1-E221-4D62-A1BB-3058E0F50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43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AFA9-59ED-41AB-A14C-419298A7A027}" type="datetimeFigureOut">
              <a:rPr lang="en-US" smtClean="0"/>
              <a:t>3/25/2017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7A9C1-E221-4D62-A1BB-3058E0F50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261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AFA9-59ED-41AB-A14C-419298A7A027}" type="datetimeFigureOut">
              <a:rPr lang="en-US" smtClean="0"/>
              <a:t>3/25/2017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7A9C1-E221-4D62-A1BB-3058E0F50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4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AFA9-59ED-41AB-A14C-419298A7A027}" type="datetimeFigureOut">
              <a:rPr lang="en-US" smtClean="0"/>
              <a:t>3/25/2017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7A9C1-E221-4D62-A1BB-3058E0F50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02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AFA9-59ED-41AB-A14C-419298A7A027}" type="datetimeFigureOut">
              <a:rPr lang="en-US" smtClean="0"/>
              <a:t>3/25/2017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7A9C1-E221-4D62-A1BB-3058E0F50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037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8AFA9-59ED-41AB-A14C-419298A7A027}" type="datetimeFigureOut">
              <a:rPr lang="en-US" smtClean="0"/>
              <a:t>3/25/2017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7A9C1-E221-4D62-A1BB-3058E0F50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472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58AFA9-59ED-41AB-A14C-419298A7A027}" type="datetimeFigureOut">
              <a:rPr lang="en-US" smtClean="0"/>
              <a:t>3/25/2017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F7A9C1-E221-4D62-A1BB-3058E0F505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570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70585" y="2438400"/>
            <a:ext cx="7221415" cy="1001224"/>
          </a:xfrm>
        </p:spPr>
        <p:txBody>
          <a:bodyPr>
            <a:normAutofit fontScale="90000"/>
          </a:bodyPr>
          <a:lstStyle/>
          <a:p>
            <a:r>
              <a:rPr lang="en-US" sz="10000" dirty="0"/>
              <a:t>North</a:t>
            </a:r>
            <a:r>
              <a:rPr lang="en-US" dirty="0"/>
              <a:t> </a:t>
            </a:r>
            <a:r>
              <a:rPr lang="en-US" sz="11100" dirty="0"/>
              <a:t>Korea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76643" y="3503002"/>
            <a:ext cx="4138249" cy="594824"/>
          </a:xfrm>
        </p:spPr>
        <p:txBody>
          <a:bodyPr>
            <a:noAutofit/>
          </a:bodyPr>
          <a:lstStyle/>
          <a:p>
            <a:r>
              <a:rPr lang="en-US" sz="4000" dirty="0"/>
              <a:t>Philip Dumaresq</a:t>
            </a:r>
          </a:p>
        </p:txBody>
      </p:sp>
    </p:spTree>
    <p:extLst>
      <p:ext uri="{BB962C8B-B14F-4D97-AF65-F5344CB8AC3E}">
        <p14:creationId xmlns:p14="http://schemas.microsoft.com/office/powerpoint/2010/main" val="2424535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242646"/>
          </a:xfrm>
        </p:spPr>
        <p:txBody>
          <a:bodyPr>
            <a:normAutofit/>
          </a:bodyPr>
          <a:lstStyle/>
          <a:p>
            <a:r>
              <a:rPr lang="en-US" sz="5000" b="1" dirty="0">
                <a:latin typeface="Arial" panose="020B0604020202020204" pitchFamily="34" charset="0"/>
                <a:cs typeface="Arial" panose="020B0604020202020204" pitchFamily="34" charset="0"/>
              </a:rPr>
              <a:t>2 second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42646"/>
            <a:ext cx="12192000" cy="482787"/>
          </a:xfrm>
          <a:noFill/>
          <a:ln>
            <a:noFill/>
          </a:ln>
        </p:spPr>
        <p:txBody>
          <a:bodyPr>
            <a:no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North Korea was occupied by the Soviet union, with the south occupied by the Americans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5560" y="2131306"/>
            <a:ext cx="3180080" cy="46122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1964353"/>
            <a:ext cx="892556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The Soviet union and Americans pulled out of Korea in 1948-1948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North Korean invaded the south in 1950 out of fear that the south would do the same to them. Korean war begins.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North backed by Soviets  and South by the UN, mostly the Americans.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Cease fire declared in 1953, Kim Il-Sung leading the country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Attempts were made to better relations with the west, but failed.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Kim Il-Sung died in 1994, followed by more failed negotiations from Kim Jong-Il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Kim Jon-Il died in 2011, succeeded by Kim Jong-Un</a:t>
            </a:r>
          </a:p>
          <a:p>
            <a:endParaRPr lang="en-CA" sz="2400" dirty="0"/>
          </a:p>
        </p:txBody>
      </p:sp>
    </p:spTree>
    <p:extLst>
      <p:ext uri="{BB962C8B-B14F-4D97-AF65-F5344CB8AC3E}">
        <p14:creationId xmlns:p14="http://schemas.microsoft.com/office/powerpoint/2010/main" val="2979119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b="1" dirty="0"/>
              <a:t>North Korea -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415" y="1160129"/>
            <a:ext cx="11982615" cy="5402111"/>
          </a:xfrm>
        </p:spPr>
        <p:txBody>
          <a:bodyPr>
            <a:normAutofit/>
          </a:bodyPr>
          <a:lstStyle/>
          <a:p>
            <a:r>
              <a:rPr lang="en-US" sz="2500" dirty="0"/>
              <a:t>North Korea is a highly militarized society, isolating itself from the outside world.</a:t>
            </a:r>
          </a:p>
          <a:p>
            <a:r>
              <a:rPr lang="en-US" sz="2500" dirty="0"/>
              <a:t>Kim Jong-Un is the current North Korean premier, he tries to keep the people of North Korea believing in him.</a:t>
            </a:r>
          </a:p>
          <a:p>
            <a:endParaRPr lang="en-US" sz="25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3392" y="2377440"/>
            <a:ext cx="4066931" cy="305019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708" y="2377440"/>
            <a:ext cx="791568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North Korea tries to give off the image of power and sustainability to the rest of the world, but people who visit North Korea say otherwise.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North Korea is feared because they threaten those who depict an image of them other than what they depict of themselves.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North Korea is hostile to the western world, threatening war and developing weapons to fight one.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500" dirty="0"/>
              <a:t>Missile tests in North Korea have been more and more common in the past few years, with one failed test just the other day in the news.</a:t>
            </a:r>
          </a:p>
          <a:p>
            <a:endParaRPr lang="en-CA" sz="2500" dirty="0"/>
          </a:p>
        </p:txBody>
      </p:sp>
    </p:spTree>
    <p:extLst>
      <p:ext uri="{BB962C8B-B14F-4D97-AF65-F5344CB8AC3E}">
        <p14:creationId xmlns:p14="http://schemas.microsoft.com/office/powerpoint/2010/main" val="3611584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b="1" dirty="0"/>
              <a:t>Culture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00817"/>
            <a:ext cx="12192000" cy="1479282"/>
          </a:xfrm>
        </p:spPr>
        <p:txBody>
          <a:bodyPr>
            <a:normAutofit/>
          </a:bodyPr>
          <a:lstStyle/>
          <a:p>
            <a:r>
              <a:rPr lang="en-US" dirty="0"/>
              <a:t>North Korea follows the Shogun principles – those of a military first society</a:t>
            </a:r>
          </a:p>
          <a:p>
            <a:r>
              <a:rPr lang="en-US" dirty="0"/>
              <a:t>North Korea tries to be completely independent as a nation to try and get it’s people to have a strong reliance and faith in the government. 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8477" y="2999822"/>
            <a:ext cx="5402334" cy="360155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2595466"/>
            <a:ext cx="6548477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Religion is publicly discouraged, although the Kim family is seen as all powerful and are treated religiously as a source of national propaganda.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Technically North Korea is a democratic society, but in function it’s a dictatorship.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The leadership of North Korea has been passed down through the Kim family, as though it could be treated like a dynasty. </a:t>
            </a:r>
          </a:p>
          <a:p>
            <a:endParaRPr lang="en-US" sz="2800" dirty="0"/>
          </a:p>
          <a:p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23035382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30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b="1" dirty="0"/>
              <a:t>National Narrative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25563"/>
            <a:ext cx="12192000" cy="5418014"/>
          </a:xfrm>
        </p:spPr>
        <p:txBody>
          <a:bodyPr>
            <a:normAutofit/>
          </a:bodyPr>
          <a:lstStyle/>
          <a:p>
            <a:r>
              <a:rPr lang="en-US" dirty="0"/>
              <a:t>North Korea presents itself as a country that is completely self reliant and very strong.</a:t>
            </a:r>
          </a:p>
          <a:p>
            <a:r>
              <a:rPr lang="en-US" dirty="0"/>
              <a:t>North Korea is a very patriotic country, the people are willing to fight to defend it, even if the people are treated poorly. </a:t>
            </a:r>
          </a:p>
          <a:p>
            <a:r>
              <a:rPr lang="en-US" dirty="0"/>
              <a:t>North Korea developed into this highly militarized society in the 1990’s when it suffered a terrible famine.</a:t>
            </a:r>
          </a:p>
          <a:p>
            <a:r>
              <a:rPr lang="en-US" dirty="0"/>
              <a:t>The collapse of the Soviet union meant that North Korea was no longer getting aid from them, sparking the beginning of the famine.</a:t>
            </a:r>
          </a:p>
          <a:p>
            <a:r>
              <a:rPr lang="en-US" dirty="0"/>
              <a:t>North Korea was forced to request humanitarian aid in 1995, and several countries such as South Korea and the US provided food. </a:t>
            </a:r>
          </a:p>
          <a:p>
            <a:r>
              <a:rPr lang="en-US" dirty="0"/>
              <a:t>In 2002, North Korea asked the aid to stop, with a rising black market and people becoming less reliant on the government and losing respect for the Kim family.</a:t>
            </a:r>
          </a:p>
        </p:txBody>
      </p:sp>
    </p:spTree>
    <p:extLst>
      <p:ext uri="{BB962C8B-B14F-4D97-AF65-F5344CB8AC3E}">
        <p14:creationId xmlns:p14="http://schemas.microsoft.com/office/powerpoint/2010/main" val="31761564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566</TotalTime>
  <Words>506</Words>
  <Application>Microsoft Office PowerPoint</Application>
  <PresentationFormat>Widescreen</PresentationFormat>
  <Paragraphs>31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North Korea</vt:lpstr>
      <vt:lpstr>2 second history</vt:lpstr>
      <vt:lpstr>North Korea - Today</vt:lpstr>
      <vt:lpstr>Culture</vt:lpstr>
      <vt:lpstr>National Narrative</vt:lpstr>
    </vt:vector>
  </TitlesOfParts>
  <Company>Computer Services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North Korea</dc:title>
  <dc:creator>Admin lab</dc:creator>
  <cp:lastModifiedBy>Philip Dumaresq</cp:lastModifiedBy>
  <cp:revision>15</cp:revision>
  <dcterms:created xsi:type="dcterms:W3CDTF">2017-03-22T12:37:57Z</dcterms:created>
  <dcterms:modified xsi:type="dcterms:W3CDTF">2017-03-25T22:48:16Z</dcterms:modified>
</cp:coreProperties>
</file>

<file path=docProps/thumbnail.jpeg>
</file>